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5"/>
    <p:restoredTop sz="94704"/>
  </p:normalViewPr>
  <p:slideViewPr>
    <p:cSldViewPr snapToGrid="0">
      <p:cViewPr varScale="1">
        <p:scale>
          <a:sx n="68" d="100"/>
          <a:sy n="68" d="100"/>
        </p:scale>
        <p:origin x="21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A67F6-AF76-CBAF-3314-70C19A824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D62B3-EB49-AF18-C5A3-04A465454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8CB77-DAB9-0FC2-30DD-23967744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429BE-0E02-8693-3A1F-F027CBCE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121F9-F5E7-3D85-DF65-D6183593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29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7D45C-21E1-9FA3-420C-0AC8F60B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BE5A85-4D30-B81E-D2CD-90AA5D734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B874AF-2A4D-06F2-290D-A408FD57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94C94-8BDF-ECA3-BAC4-F26C9FD6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C427C-B613-8D7B-1B53-3424BCC9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3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1A5392-7B98-3549-CD9F-92325CDA8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BB01E3-DB4F-E8C8-FC2F-5E0447DDA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B63BE-564A-DAFE-2632-B7B1F4D7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7B8C9-9189-38BF-8C92-7231EE91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565FD-F0D4-6A9E-1BF4-B25825F7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5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D29BA-35F5-3AC8-EC18-89EAD65F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5B212-F53A-34FD-93AE-AAECF785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1577A-B794-C873-F3F7-C268BA0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9CE2F2-A4E3-BB31-1DE5-C97BA4F7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BDEFB6-C3BB-F778-39AA-84115583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0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3A812-E825-1528-B153-CF14BB70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F75040-13FB-63F8-72AE-A56D33454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51682-9C43-3DC3-2DF5-2FC8658E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7EF28-7161-09BE-617A-4D195333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31A9E7-85B5-D903-3497-47A2BE4E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1C9C4-D39E-2065-B816-C5C0F874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4E867-6E94-1461-A589-9AAD3F638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8A5C90-B08D-3EF6-029C-6007852C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D8F279-0004-FA65-F646-986EAB3E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B3ED6-0535-E8FD-DCFE-00668C61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856737-694D-C57A-99A2-EBA60E61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E5543-5270-523A-D700-D2069E7F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63F16D-BDD5-739F-1D0B-A5B7A12F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184410-2C24-E31E-D1F7-8611DFD22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64E072-881D-A38C-3926-52B8C5821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01681C-AA28-3D63-0C8A-C6ECFF473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E63435-8E46-1DB3-C702-C651FC7E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17FBC7-9508-F30E-3810-24DBF9DF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240095-15DE-C689-9656-9B31FE03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F2020-5567-317A-22E6-FD319B39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63D6E6-B8EC-E83C-D9CC-66AD4297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3B55FB-A562-910F-DDFD-9A037A3B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09D4F2-25FF-DD52-C7AD-315B1BA1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2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A3CCC3-A8F9-3196-9B4C-D789E728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07478F-8BDC-F668-4D36-90719680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15DF7B-F88A-018C-C159-2278EEF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9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66D9C-B10F-B63D-DF7C-812A9E40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35206-F6F0-34CF-03D1-1F3AAE52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89ADFB-EC59-4E8F-392F-52CE20C8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C8B480-63C2-C635-78FA-32D60151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DEE30-1238-B12B-0C97-B404CE42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9B00DC-855E-35AF-D8A0-CFAB3E90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49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D9A51-9655-34C3-746C-8235BE27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56934A-7C81-7E49-DF61-CEEA0AD6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4B40F-F115-5BD5-385E-7056D6C80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42B13B-E0B2-4513-08BF-84491066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ED2269-ECE9-E268-FB21-5BDDB35A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5684CE-BEDE-0C98-EDFE-366335B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CCD983-AEC7-519A-F0A9-B74FF6F1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11EED-4DCD-6FA2-A966-4B0937A2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B94A0A-86CB-25C5-3FBE-044369236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AF2B5-2E05-DE41-82A1-23BCD5FD1351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1EF90-F82C-CF49-354B-13C887E7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36655-F079-F744-EE74-D9CDA0F6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E3B9A-B239-874B-9BD0-215693B49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92C8CA-51CB-4511-AEBA-C04E0B721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einture, Peinture artistique, Dessin d’enfant, art&#10;&#10;Le contenu généré par l’IA peut être incorrect.">
            <a:extLst>
              <a:ext uri="{FF2B5EF4-FFF2-40B4-BE49-F238E27FC236}">
                <a16:creationId xmlns:a16="http://schemas.microsoft.com/office/drawing/2014/main" id="{71F6C758-3E3E-4ECA-2999-5FADD896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7282"/>
          <a:stretch>
            <a:fillRect/>
          </a:stretch>
        </p:blipFill>
        <p:spPr>
          <a:xfrm>
            <a:off x="196730" y="165419"/>
            <a:ext cx="5806505" cy="3181935"/>
          </a:xfrm>
          <a:prstGeom prst="rect">
            <a:avLst/>
          </a:prstGeom>
        </p:spPr>
      </p:pic>
      <p:pic>
        <p:nvPicPr>
          <p:cNvPr id="9" name="Image 8" descr="Une image contenant peinture, dessin, arbre, Peinture artistique&#10;&#10;Le contenu généré par l’IA peut être incorrect.">
            <a:extLst>
              <a:ext uri="{FF2B5EF4-FFF2-40B4-BE49-F238E27FC236}">
                <a16:creationId xmlns:a16="http://schemas.microsoft.com/office/drawing/2014/main" id="{067BCED9-4A8E-167C-E2DB-96F71E01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05" r="4" b="11416"/>
          <a:stretch>
            <a:fillRect/>
          </a:stretch>
        </p:blipFill>
        <p:spPr>
          <a:xfrm>
            <a:off x="6188766" y="165419"/>
            <a:ext cx="2822342" cy="3181935"/>
          </a:xfrm>
          <a:prstGeom prst="rect">
            <a:avLst/>
          </a:prstGeom>
        </p:spPr>
      </p:pic>
      <p:pic>
        <p:nvPicPr>
          <p:cNvPr id="5" name="Image 4" descr="Une image contenant habits, personne, peinture, chaussures&#10;&#10;Le contenu généré par l’IA peut être incorrect.">
            <a:extLst>
              <a:ext uri="{FF2B5EF4-FFF2-40B4-BE49-F238E27FC236}">
                <a16:creationId xmlns:a16="http://schemas.microsoft.com/office/drawing/2014/main" id="{82BF0343-2B10-2397-2227-E3491F366C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483" b="-3"/>
          <a:stretch>
            <a:fillRect/>
          </a:stretch>
        </p:blipFill>
        <p:spPr>
          <a:xfrm>
            <a:off x="9181834" y="165419"/>
            <a:ext cx="2851140" cy="3181935"/>
          </a:xfrm>
          <a:prstGeom prst="rect">
            <a:avLst/>
          </a:prstGeom>
        </p:spPr>
      </p:pic>
      <p:pic>
        <p:nvPicPr>
          <p:cNvPr id="8" name="Image 7" descr="Une image contenant peinture, art, Arts visuels, Peinture acrylique&#10;&#10;Le contenu généré par l’IA peut être incorrect.">
            <a:extLst>
              <a:ext uri="{FF2B5EF4-FFF2-40B4-BE49-F238E27FC236}">
                <a16:creationId xmlns:a16="http://schemas.microsoft.com/office/drawing/2014/main" id="{9A34CD35-5C33-A4E0-0CFD-349C04CC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761" r="-2" b="1073"/>
          <a:stretch>
            <a:fillRect/>
          </a:stretch>
        </p:blipFill>
        <p:spPr>
          <a:xfrm>
            <a:off x="191087" y="3515901"/>
            <a:ext cx="5806505" cy="2796836"/>
          </a:xfrm>
          <a:prstGeom prst="rect">
            <a:avLst/>
          </a:prstGeom>
        </p:spPr>
      </p:pic>
      <p:pic>
        <p:nvPicPr>
          <p:cNvPr id="10" name="Image 9" descr="Une image contenant portrait, Visage humain, habits, personne&#10;&#10;Le contenu généré par l’IA peut être incorrect.">
            <a:extLst>
              <a:ext uri="{FF2B5EF4-FFF2-40B4-BE49-F238E27FC236}">
                <a16:creationId xmlns:a16="http://schemas.microsoft.com/office/drawing/2014/main" id="{36AAA90F-1BA1-1275-F2FF-F3AF660FEC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" b="21963"/>
          <a:stretch>
            <a:fillRect/>
          </a:stretch>
        </p:blipFill>
        <p:spPr>
          <a:xfrm>
            <a:off x="6194411" y="3510646"/>
            <a:ext cx="2822342" cy="27968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44C2B4-C1AD-9D93-3BB4-43948408F8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4370" b="1"/>
          <a:stretch>
            <a:fillRect/>
          </a:stretch>
        </p:blipFill>
        <p:spPr>
          <a:xfrm>
            <a:off x="9187479" y="3510646"/>
            <a:ext cx="2851140" cy="2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79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beatrice leroux huitema</dc:creator>
  <cp:lastModifiedBy>beatrice leroux huitema</cp:lastModifiedBy>
  <cp:revision>1</cp:revision>
  <dcterms:created xsi:type="dcterms:W3CDTF">2025-12-20T18:28:48Z</dcterms:created>
  <dcterms:modified xsi:type="dcterms:W3CDTF">2025-12-20T18:43:53Z</dcterms:modified>
</cp:coreProperties>
</file>